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253C-01AC-4875-B6C5-E0B769AA419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230C-3F73-48D1-A0B2-0D1E0BC81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295399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Arrays in 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9624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The c language provides a capability    that  enables the  user to design a set of similar data types called array.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Pointers and arrays are closely related because all arrays make use of pointers internally.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Arrays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For understanding the arrays properly, let us consider the following example.</a:t>
            </a:r>
          </a:p>
          <a:p>
            <a:pPr lvl="1">
              <a:buNone/>
            </a:pPr>
            <a:r>
              <a:rPr lang="en-US" dirty="0">
                <a:solidFill>
                  <a:srgbClr val="00B0F0"/>
                </a:solidFill>
              </a:rPr>
              <a:t>main()</a:t>
            </a:r>
          </a:p>
          <a:p>
            <a:pPr lvl="1">
              <a:buNone/>
            </a:pPr>
            <a:r>
              <a:rPr lang="en-US" dirty="0">
                <a:solidFill>
                  <a:srgbClr val="00B0F0"/>
                </a:solidFill>
              </a:rPr>
              <a:t>{</a:t>
            </a:r>
          </a:p>
          <a:p>
            <a:pPr lvl="1">
              <a:buNone/>
            </a:pP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x;</a:t>
            </a:r>
          </a:p>
          <a:p>
            <a:pPr lvl="1">
              <a:buNone/>
            </a:pPr>
            <a:r>
              <a:rPr lang="en-US" dirty="0">
                <a:solidFill>
                  <a:srgbClr val="00B0F0"/>
                </a:solidFill>
              </a:rPr>
              <a:t>X=5;</a:t>
            </a:r>
          </a:p>
          <a:p>
            <a:pPr lvl="1">
              <a:buNone/>
            </a:pPr>
            <a:r>
              <a:rPr lang="en-US" dirty="0">
                <a:solidFill>
                  <a:srgbClr val="00B0F0"/>
                </a:solidFill>
              </a:rPr>
              <a:t>X=10;</a:t>
            </a:r>
          </a:p>
          <a:p>
            <a:pPr lvl="1">
              <a:buNone/>
            </a:pPr>
            <a:r>
              <a:rPr lang="en-US" dirty="0" err="1">
                <a:solidFill>
                  <a:srgbClr val="00B0F0"/>
                </a:solidFill>
              </a:rPr>
              <a:t>Printf</a:t>
            </a:r>
            <a:r>
              <a:rPr lang="en-US" dirty="0">
                <a:solidFill>
                  <a:srgbClr val="00B0F0"/>
                </a:solidFill>
              </a:rPr>
              <a:t>(“\</a:t>
            </a:r>
            <a:r>
              <a:rPr lang="en-US" dirty="0" err="1">
                <a:solidFill>
                  <a:srgbClr val="00B0F0"/>
                </a:solidFill>
              </a:rPr>
              <a:t>nx</a:t>
            </a:r>
            <a:r>
              <a:rPr lang="en-US" dirty="0">
                <a:solidFill>
                  <a:srgbClr val="00B0F0"/>
                </a:solidFill>
              </a:rPr>
              <a:t>=%</a:t>
            </a:r>
            <a:r>
              <a:rPr lang="en-US" dirty="0" err="1">
                <a:solidFill>
                  <a:srgbClr val="00B0F0"/>
                </a:solidFill>
              </a:rPr>
              <a:t>d”,x</a:t>
            </a:r>
            <a:r>
              <a:rPr lang="en-US" dirty="0">
                <a:solidFill>
                  <a:srgbClr val="00B0F0"/>
                </a:solidFill>
              </a:rPr>
              <a:t>);</a:t>
            </a:r>
          </a:p>
          <a:p>
            <a:pPr lvl="1">
              <a:buNone/>
            </a:pPr>
            <a:r>
              <a:rPr lang="en-US" dirty="0">
                <a:solidFill>
                  <a:srgbClr val="00B0F0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Continued..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B0F0"/>
                </a:solidFill>
              </a:rPr>
              <a:t>In above example output will be 10 as x is assigned to 10,but previous value i.e. 5 is lost.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Ordinary variables are capable of holding only one value at a time.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There are many situation in which we would want to store more than one value at a time in a single variable.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Example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rgbClr val="00B0F0"/>
                </a:solidFill>
              </a:rPr>
              <a:t>Suppose we wish to arrange percentage of marks obtained by 100 students in ascending order.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In this case construct one variable (arrays)capable of holding or storing all the hundred values.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An array is a collective name given to group of similar quantities(these could be percentage marks of 100 students, salaries of 300 employees).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7200" dirty="0">
                <a:solidFill>
                  <a:srgbClr val="00B0F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B0F0"/>
                </a:solidFill>
              </a:rPr>
              <a:t>What is important is that the quantities must be “similar”.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Per={48,88,23,96}.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Thus an array is a collection of similar </a:t>
            </a:r>
            <a:r>
              <a:rPr lang="en-US" dirty="0" err="1">
                <a:solidFill>
                  <a:srgbClr val="00B0F0"/>
                </a:solidFill>
              </a:rPr>
              <a:t>elements,these</a:t>
            </a:r>
            <a:r>
              <a:rPr lang="en-US" dirty="0">
                <a:solidFill>
                  <a:srgbClr val="00B0F0"/>
                </a:solidFill>
              </a:rPr>
              <a:t> similar elements could be all </a:t>
            </a:r>
            <a:r>
              <a:rPr lang="en-US" dirty="0" err="1">
                <a:solidFill>
                  <a:srgbClr val="00B0F0"/>
                </a:solidFill>
              </a:rPr>
              <a:t>ints,or</a:t>
            </a:r>
            <a:r>
              <a:rPr lang="en-US" dirty="0">
                <a:solidFill>
                  <a:srgbClr val="00B0F0"/>
                </a:solidFill>
              </a:rPr>
              <a:t> all </a:t>
            </a:r>
            <a:r>
              <a:rPr lang="en-US" dirty="0" err="1">
                <a:solidFill>
                  <a:srgbClr val="00B0F0"/>
                </a:solidFill>
              </a:rPr>
              <a:t>floats,or</a:t>
            </a:r>
            <a:r>
              <a:rPr lang="en-US" dirty="0">
                <a:solidFill>
                  <a:srgbClr val="00B0F0"/>
                </a:solidFill>
              </a:rPr>
              <a:t> all chars.etc.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Arrays in C</vt:lpstr>
      <vt:lpstr>Arrays description</vt:lpstr>
      <vt:lpstr>Continued..</vt:lpstr>
      <vt:lpstr>Example Array</vt:lpstr>
      <vt:lpstr>PowerPoint Presentation</vt:lpstr>
      <vt:lpstr>Continued..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in C</dc:title>
  <dc:creator>smita</dc:creator>
  <cp:lastModifiedBy>Administrator</cp:lastModifiedBy>
  <cp:revision>10</cp:revision>
  <dcterms:created xsi:type="dcterms:W3CDTF">2016-07-19T04:03:23Z</dcterms:created>
  <dcterms:modified xsi:type="dcterms:W3CDTF">2016-07-21T21:12:05Z</dcterms:modified>
</cp:coreProperties>
</file>