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AAC2-8635-4D43-8D81-12E47311C0AC}" type="datetimeFigureOut">
              <a:rPr lang="en-US" smtClean="0"/>
              <a:pPr/>
              <a:t>7/21/2016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5A2E-A67F-4EBF-8538-CBEE4284CA3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AAC2-8635-4D43-8D81-12E47311C0AC}" type="datetimeFigureOut">
              <a:rPr lang="en-US" smtClean="0"/>
              <a:pPr/>
              <a:t>7/21/2016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5A2E-A67F-4EBF-8538-CBEE4284CA3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AAC2-8635-4D43-8D81-12E47311C0AC}" type="datetimeFigureOut">
              <a:rPr lang="en-US" smtClean="0"/>
              <a:pPr/>
              <a:t>7/21/2016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5A2E-A67F-4EBF-8538-CBEE4284CA3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AAC2-8635-4D43-8D81-12E47311C0AC}" type="datetimeFigureOut">
              <a:rPr lang="en-US" smtClean="0"/>
              <a:pPr/>
              <a:t>7/21/2016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5A2E-A67F-4EBF-8538-CBEE4284CA3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AAC2-8635-4D43-8D81-12E47311C0AC}" type="datetimeFigureOut">
              <a:rPr lang="en-US" smtClean="0"/>
              <a:pPr/>
              <a:t>7/21/2016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5A2E-A67F-4EBF-8538-CBEE4284CA3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AAC2-8635-4D43-8D81-12E47311C0AC}" type="datetimeFigureOut">
              <a:rPr lang="en-US" smtClean="0"/>
              <a:pPr/>
              <a:t>7/21/2016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5A2E-A67F-4EBF-8538-CBEE4284CA3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AAC2-8635-4D43-8D81-12E47311C0AC}" type="datetimeFigureOut">
              <a:rPr lang="en-US" smtClean="0"/>
              <a:pPr/>
              <a:t>7/21/2016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5A2E-A67F-4EBF-8538-CBEE4284CA3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AAC2-8635-4D43-8D81-12E47311C0AC}" type="datetimeFigureOut">
              <a:rPr lang="en-US" smtClean="0"/>
              <a:pPr/>
              <a:t>7/21/2016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5A2E-A67F-4EBF-8538-CBEE4284CA3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AAC2-8635-4D43-8D81-12E47311C0AC}" type="datetimeFigureOut">
              <a:rPr lang="en-US" smtClean="0"/>
              <a:pPr/>
              <a:t>7/21/2016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5A2E-A67F-4EBF-8538-CBEE4284CA3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AAC2-8635-4D43-8D81-12E47311C0AC}" type="datetimeFigureOut">
              <a:rPr lang="en-US" smtClean="0"/>
              <a:pPr/>
              <a:t>7/21/2016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5A2E-A67F-4EBF-8538-CBEE4284CA3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3AAC2-8635-4D43-8D81-12E47311C0AC}" type="datetimeFigureOut">
              <a:rPr lang="en-US" smtClean="0"/>
              <a:pPr/>
              <a:t>7/21/2016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5A2E-A67F-4EBF-8538-CBEE4284CA3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3AAC2-8635-4D43-8D81-12E47311C0AC}" type="datetimeFigureOut">
              <a:rPr lang="en-US" smtClean="0"/>
              <a:pPr/>
              <a:t>7/21/2016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05A2E-A67F-4EBF-8538-CBEE4284CA3D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Functions in 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43512"/>
            <a:ext cx="6400800" cy="495288"/>
          </a:xfrm>
        </p:spPr>
        <p:txBody>
          <a:bodyPr>
            <a:normAutofit fontScale="92500" lnSpcReduction="20000"/>
          </a:bodyPr>
          <a:lstStyle/>
          <a:p>
            <a:r>
              <a:rPr lang="en-IN" dirty="0"/>
              <a:t>Mrs. </a:t>
            </a:r>
            <a:r>
              <a:rPr lang="en-IN" dirty="0" err="1"/>
              <a:t>Chitra</a:t>
            </a:r>
            <a:r>
              <a:rPr lang="en-IN" dirty="0"/>
              <a:t> M. </a:t>
            </a:r>
            <a:r>
              <a:rPr lang="en-IN" dirty="0" err="1"/>
              <a:t>Gaikwad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Functions are small modules in C which perform a particular task with the given parameters.</a:t>
            </a: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They provide code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reusabiltiy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in C</a:t>
            </a: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A C program is itself a function called as main()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There are in built functions and user defined functions</a:t>
            </a: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In built functions like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() and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scanf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() can be called by including the standard input output library in a C program </a:t>
            </a: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User defined functions are functions written by the programmer to accomplish the task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A function in a C program has three phases:</a:t>
            </a: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R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Function Prototype</a:t>
            </a:r>
          </a:p>
          <a:p>
            <a:pPr marL="514350" indent="-514350">
              <a:buAutoNum type="arabicParenR"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R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Function Call</a:t>
            </a:r>
          </a:p>
          <a:p>
            <a:pPr marL="514350" indent="-514350">
              <a:buAutoNum type="arabicParenR"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R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Function Declaration</a:t>
            </a:r>
          </a:p>
          <a:p>
            <a:pPr marL="514350" indent="-514350"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Function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Function definition has the following syntax: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&lt;return type&gt; &lt;function name&gt;(&lt;parameter list&gt;)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{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&lt;local declarations&gt;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&lt;set of statements&gt;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}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Return type is the data type of the variable which the function returns to the main function</a:t>
            </a: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A function name is the name of the function using which it is called in the main()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The parameter list is the list of inputs to be passed to the function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Local declaration is declaring variables which will be used in the function only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Set of statements are the instructions required to carry out the task </a:t>
            </a: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Function 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 function call has the following syntax: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Monotype Sorts" pitchFamily="2" charset="2"/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 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&lt;function name&gt;(&lt;argument list&gt;)</a:t>
            </a:r>
          </a:p>
          <a:p>
            <a:pPr>
              <a:buFont typeface="Monotype Sorts" pitchFamily="2" charset="2"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Monotype Sorts" pitchFamily="2" charset="2"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Argument list is the set of parameters to be passed to the function for processing</a:t>
            </a: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Function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The function definition is the actual code of a function </a:t>
            </a:r>
          </a:p>
          <a:p>
            <a:r>
              <a:rPr lang="en-US" dirty="0"/>
              <a:t>Function definition can be written in main(). In this case there is no need to write the prototype.</a:t>
            </a:r>
          </a:p>
          <a:p>
            <a:endParaRPr lang="en-US" dirty="0"/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0"/>
            <a:ext cx="8229600" cy="642939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IN" dirty="0"/>
              <a:t>#include&lt;</a:t>
            </a:r>
            <a:r>
              <a:rPr lang="en-IN" dirty="0" err="1"/>
              <a:t>stdio.h</a:t>
            </a:r>
            <a:r>
              <a:rPr lang="en-IN" dirty="0"/>
              <a:t>&gt;</a:t>
            </a:r>
          </a:p>
          <a:p>
            <a:pPr>
              <a:buNone/>
            </a:pPr>
            <a:r>
              <a:rPr lang="en-IN" dirty="0" err="1"/>
              <a:t>int</a:t>
            </a:r>
            <a:r>
              <a:rPr lang="en-IN" dirty="0"/>
              <a:t> area(</a:t>
            </a:r>
            <a:r>
              <a:rPr lang="en-IN" dirty="0" err="1"/>
              <a:t>int</a:t>
            </a:r>
            <a:r>
              <a:rPr lang="en-IN" dirty="0"/>
              <a:t>);  // function prototype</a:t>
            </a:r>
          </a:p>
          <a:p>
            <a:pPr>
              <a:buNone/>
            </a:pPr>
            <a:r>
              <a:rPr lang="en-IN" dirty="0"/>
              <a:t>void main() // main function</a:t>
            </a:r>
          </a:p>
          <a:p>
            <a:pPr>
              <a:buNone/>
            </a:pPr>
            <a:r>
              <a:rPr lang="en-IN" dirty="0"/>
              <a:t>{</a:t>
            </a:r>
          </a:p>
          <a:p>
            <a:pPr>
              <a:buNone/>
            </a:pPr>
            <a:r>
              <a:rPr lang="en-IN" dirty="0"/>
              <a:t> </a:t>
            </a:r>
            <a:r>
              <a:rPr lang="en-IN" dirty="0" err="1"/>
              <a:t>int</a:t>
            </a:r>
            <a:r>
              <a:rPr lang="en-IN" dirty="0"/>
              <a:t> r, a; // variable declaration</a:t>
            </a:r>
          </a:p>
          <a:p>
            <a:pPr>
              <a:buNone/>
            </a:pPr>
            <a:r>
              <a:rPr lang="en-IN" dirty="0"/>
              <a:t> </a:t>
            </a:r>
            <a:r>
              <a:rPr lang="en-IN" dirty="0" err="1"/>
              <a:t>printf</a:t>
            </a:r>
            <a:r>
              <a:rPr lang="en-IN" dirty="0"/>
              <a:t>(“Enter radius of circle”);</a:t>
            </a:r>
          </a:p>
          <a:p>
            <a:pPr>
              <a:buNone/>
            </a:pPr>
            <a:r>
              <a:rPr lang="en-IN" dirty="0"/>
              <a:t> </a:t>
            </a:r>
            <a:r>
              <a:rPr lang="en-IN" dirty="0" err="1"/>
              <a:t>scanf</a:t>
            </a:r>
            <a:r>
              <a:rPr lang="en-IN" dirty="0"/>
              <a:t>(“%d”, &amp;r);</a:t>
            </a:r>
          </a:p>
          <a:p>
            <a:pPr>
              <a:buNone/>
            </a:pPr>
            <a:r>
              <a:rPr lang="en-IN" dirty="0"/>
              <a:t> a=area(r); // function call</a:t>
            </a:r>
          </a:p>
          <a:p>
            <a:pPr>
              <a:buNone/>
            </a:pPr>
            <a:r>
              <a:rPr lang="en-IN" dirty="0" err="1"/>
              <a:t>printf</a:t>
            </a:r>
            <a:r>
              <a:rPr lang="en-IN" dirty="0"/>
              <a:t>(“Area of the circle is: %</a:t>
            </a:r>
            <a:r>
              <a:rPr lang="en-IN" dirty="0" err="1"/>
              <a:t>d”,a</a:t>
            </a:r>
            <a:r>
              <a:rPr lang="en-IN" dirty="0"/>
              <a:t>);</a:t>
            </a:r>
          </a:p>
          <a:p>
            <a:pPr>
              <a:buNone/>
            </a:pPr>
            <a:r>
              <a:rPr lang="en-IN" dirty="0"/>
              <a:t>}</a:t>
            </a:r>
          </a:p>
          <a:p>
            <a:pPr>
              <a:buNone/>
            </a:pPr>
            <a:r>
              <a:rPr lang="en-IN" dirty="0" err="1"/>
              <a:t>int</a:t>
            </a:r>
            <a:r>
              <a:rPr lang="en-IN" dirty="0"/>
              <a:t> area(</a:t>
            </a:r>
            <a:r>
              <a:rPr lang="en-IN" dirty="0" err="1"/>
              <a:t>int</a:t>
            </a:r>
            <a:r>
              <a:rPr lang="en-IN" dirty="0"/>
              <a:t> a) </a:t>
            </a:r>
          </a:p>
          <a:p>
            <a:pPr>
              <a:buNone/>
            </a:pPr>
            <a:r>
              <a:rPr lang="en-IN" dirty="0"/>
              <a:t>{</a:t>
            </a:r>
          </a:p>
          <a:p>
            <a:pPr>
              <a:buNone/>
            </a:pPr>
            <a:r>
              <a:rPr lang="en-IN" dirty="0" err="1"/>
              <a:t>int</a:t>
            </a:r>
            <a:r>
              <a:rPr lang="en-IN" dirty="0"/>
              <a:t> a1; // local variable</a:t>
            </a:r>
          </a:p>
          <a:p>
            <a:pPr>
              <a:buNone/>
            </a:pPr>
            <a:r>
              <a:rPr lang="en-IN" dirty="0"/>
              <a:t>a1= 3.14*a*a; // Computing area of a circle</a:t>
            </a:r>
          </a:p>
          <a:p>
            <a:pPr>
              <a:buNone/>
            </a:pPr>
            <a:r>
              <a:rPr lang="en-IN" dirty="0"/>
              <a:t>return (a); // returning value of area to the main function</a:t>
            </a:r>
          </a:p>
          <a:p>
            <a:pPr>
              <a:buNone/>
            </a:pPr>
            <a:r>
              <a:rPr lang="en-IN" dirty="0"/>
              <a:t>}</a:t>
            </a:r>
          </a:p>
          <a:p>
            <a:pPr>
              <a:buNone/>
            </a:pPr>
            <a:endParaRPr lang="en-IN" dirty="0"/>
          </a:p>
          <a:p>
            <a:pPr>
              <a:buNone/>
            </a:pPr>
            <a:endParaRPr lang="en-IN" dirty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321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Monotype Sorts</vt:lpstr>
      <vt:lpstr>Times New Roman</vt:lpstr>
      <vt:lpstr>Office Theme</vt:lpstr>
      <vt:lpstr>Functions in C</vt:lpstr>
      <vt:lpstr>PowerPoint Presentation</vt:lpstr>
      <vt:lpstr>PowerPoint Presentation</vt:lpstr>
      <vt:lpstr>PowerPoint Presentation</vt:lpstr>
      <vt:lpstr>Function Definition</vt:lpstr>
      <vt:lpstr>PowerPoint Presentation</vt:lpstr>
      <vt:lpstr>Function Call</vt:lpstr>
      <vt:lpstr>Function Definition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 in C</dc:title>
  <dc:creator>admin</dc:creator>
  <cp:lastModifiedBy>Administrator</cp:lastModifiedBy>
  <cp:revision>7</cp:revision>
  <dcterms:created xsi:type="dcterms:W3CDTF">2016-07-21T07:49:18Z</dcterms:created>
  <dcterms:modified xsi:type="dcterms:W3CDTF">2016-07-21T19:49:52Z</dcterms:modified>
</cp:coreProperties>
</file>